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830" r:id="rId1"/>
  </p:sldMasterIdLst>
  <p:notesMasterIdLst>
    <p:notesMasterId r:id="rId2"/>
  </p:notesMasterIdLst>
  <p:sldIdLst>
    <p:sldId id="368" r:id="rId3"/>
  </p:sldIdLst>
  <p:sldSz cx="9144000" cy="6858000" type="screen4x3"/>
  <p:notesSz cx="6858000" cy="9144000"/>
  <p:custDataLst>
    <p:tags r:id="rId4"/>
  </p:custDataLst>
  <p:defaultTextStyle>
    <a:defPPr>
      <a:defRPr lang="en-GB"/>
    </a:defPPr>
    <a:lvl1pPr marL="0" indent="0" algn="l" defTabSz="449262" rtl="0" eaLnBrk="0" fontAlgn="base" hangingPunct="0">
      <a:lnSpc>
        <a:spcPct val="100000"/>
      </a:lnSpc>
      <a:spcBef>
        <a:spcPct val="0"/>
      </a:spcBef>
      <a:spcAft>
        <a:spcPct val="0"/>
      </a:spcAft>
      <a:buClr>
        <a:srgbClr val="000000"/>
      </a:buClr>
      <a:buSzTx/>
      <a:buFont typeface="Times New Roman" pitchFamily="18" charset="0"/>
      <a:buNone/>
      <a:defRPr kumimoji="0" sz="1800" b="0" i="0" u="none" baseline="0">
        <a:solidFill>
          <a:schemeClr val="bg1"/>
        </a:solidFill>
        <a:effectLst/>
        <a:latin typeface="Arial" pitchFamily="34" charset="0"/>
        <a:ea typeface="Microsoft YaHei" pitchFamily="34" charset="-122"/>
      </a:defRPr>
    </a:lvl1pPr>
    <a:lvl2pPr marL="742950" indent="-285750" algn="l" defTabSz="449262" rtl="0" eaLnBrk="0" fontAlgn="base" hangingPunct="0">
      <a:lnSpc>
        <a:spcPct val="100000"/>
      </a:lnSpc>
      <a:spcBef>
        <a:spcPct val="0"/>
      </a:spcBef>
      <a:spcAft>
        <a:spcPct val="0"/>
      </a:spcAft>
      <a:buClr>
        <a:srgbClr val="000000"/>
      </a:buClr>
      <a:buSzTx/>
      <a:buFont typeface="Times New Roman" pitchFamily="18" charset="0"/>
      <a:buNone/>
      <a:defRPr kumimoji="0" sz="1800" b="0" i="0" u="none" baseline="0">
        <a:solidFill>
          <a:schemeClr val="bg1"/>
        </a:solidFill>
        <a:effectLst/>
        <a:latin typeface="Arial" pitchFamily="34" charset="0"/>
        <a:ea typeface="Microsoft YaHei" pitchFamily="34" charset="-122"/>
      </a:defRPr>
    </a:lvl2pPr>
    <a:lvl3pPr marL="1143000" indent="-228600" algn="l" defTabSz="449262" rtl="0" eaLnBrk="0" fontAlgn="base" hangingPunct="0">
      <a:lnSpc>
        <a:spcPct val="100000"/>
      </a:lnSpc>
      <a:spcBef>
        <a:spcPct val="0"/>
      </a:spcBef>
      <a:spcAft>
        <a:spcPct val="0"/>
      </a:spcAft>
      <a:buClr>
        <a:srgbClr val="000000"/>
      </a:buClr>
      <a:buSzTx/>
      <a:buFont typeface="Times New Roman" pitchFamily="18" charset="0"/>
      <a:buNone/>
      <a:defRPr kumimoji="0" sz="1800" b="0" i="0" u="none" baseline="0">
        <a:solidFill>
          <a:schemeClr val="bg1"/>
        </a:solidFill>
        <a:effectLst/>
        <a:latin typeface="Arial" pitchFamily="34" charset="0"/>
        <a:ea typeface="Microsoft YaHei" pitchFamily="34" charset="-122"/>
      </a:defRPr>
    </a:lvl3pPr>
    <a:lvl4pPr marL="1600200" indent="-228600" algn="l" defTabSz="449262" rtl="0" eaLnBrk="0" fontAlgn="base" hangingPunct="0">
      <a:lnSpc>
        <a:spcPct val="100000"/>
      </a:lnSpc>
      <a:spcBef>
        <a:spcPct val="0"/>
      </a:spcBef>
      <a:spcAft>
        <a:spcPct val="0"/>
      </a:spcAft>
      <a:buClr>
        <a:srgbClr val="000000"/>
      </a:buClr>
      <a:buSzTx/>
      <a:buFont typeface="Times New Roman" pitchFamily="18" charset="0"/>
      <a:buNone/>
      <a:defRPr kumimoji="0" sz="1800" b="0" i="0" u="none" baseline="0">
        <a:solidFill>
          <a:schemeClr val="bg1"/>
        </a:solidFill>
        <a:effectLst/>
        <a:latin typeface="Arial" pitchFamily="34" charset="0"/>
        <a:ea typeface="Microsoft YaHei" pitchFamily="34" charset="-122"/>
      </a:defRPr>
    </a:lvl4pPr>
    <a:lvl5pPr marL="2057400" indent="-228600" algn="l" defTabSz="449262" rtl="0" eaLnBrk="0" fontAlgn="base" hangingPunct="0">
      <a:lnSpc>
        <a:spcPct val="100000"/>
      </a:lnSpc>
      <a:spcBef>
        <a:spcPct val="0"/>
      </a:spcBef>
      <a:spcAft>
        <a:spcPct val="0"/>
      </a:spcAft>
      <a:buClr>
        <a:srgbClr val="000000"/>
      </a:buClr>
      <a:buSzTx/>
      <a:buFont typeface="Times New Roman" pitchFamily="18" charset="0"/>
      <a:buNone/>
      <a:defRPr kumimoji="0" sz="1800" b="0" i="0" u="none" baseline="0">
        <a:solidFill>
          <a:schemeClr val="bg1"/>
        </a:solidFill>
        <a:effectLst/>
        <a:latin typeface="Arial" pitchFamily="34" charset="0"/>
        <a:ea typeface="Microsoft YaHei" pitchFamily="34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0" y="0"/>
      </p:cViewPr>
    </p:cSldViewPr>
  </p:slideViewPr>
  <p:notesViewPr>
    <p:cSldViewPr>
      <p:cViewPr varScale="1">
        <p:scale>
          <a:sx n="59" d="100"/>
          <a:sy n="59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tags" Target="tags/tag1.xml" /><Relationship Id="rId5" Type="http://schemas.openxmlformats.org/officeDocument/2006/relationships/presProps" Target="presProps.xml" /><Relationship Id="rId6" Type="http://schemas.openxmlformats.org/officeDocument/2006/relationships/viewProps" Target="viewProps.xml" /><Relationship Id="rId7" Type="http://schemas.openxmlformats.org/officeDocument/2006/relationships/theme" Target="theme/theme1.xml" /><Relationship Id="rId8" Type="http://schemas.openxmlformats.org/officeDocument/2006/relationships/tableStyles" Target="tableStyles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 name="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2050" name="AutoShape 1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1pPr>
            <a:lvl2pPr marL="742950" indent="-28575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2pPr>
            <a:lvl3pPr marL="11430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3pPr>
            <a:lvl4pPr marL="16002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4pPr>
            <a:lvl5pPr marL="20574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5pPr>
          </a:lstStyle>
          <a:p>
            <a:pPr lvl="0" eaLnBrk="1" hangingPunct="1"/>
            <a:endParaRPr lang="uk-UA" altLang="uk-UA"/>
          </a:p>
        </p:txBody>
      </p:sp>
      <p:sp>
        <p:nvSpPr>
          <p:cNvPr id="2051" name="Text Box 2"/>
          <p:cNvSpPr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round/>
          </a:ln>
          <a:effectLst/>
        </p:spPr>
        <p:txBody>
          <a:bodyPr wrap="none" anchor="ctr" anchorCtr="0">
            <a:noAutofit/>
          </a:bodyPr>
          <a:lstStyle>
            <a:lvl1pPr marL="0" indent="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1pPr>
            <a:lvl2pPr marL="742950" indent="-28575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2pPr>
            <a:lvl3pPr marL="11430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3pPr>
            <a:lvl4pPr marL="16002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4pPr>
            <a:lvl5pPr marL="20574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5pPr>
          </a:lstStyle>
          <a:p>
            <a:pPr lvl="0" eaLnBrk="1" hangingPunct="1"/>
            <a:endParaRPr lang="uk-UA" altLang="uk-UA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/>
                <a:tab pos="914400"/>
                <a:tab pos="1828800"/>
                <a:tab pos="2743200"/>
                <a:tab pos="3657600"/>
                <a:tab pos="4572000"/>
                <a:tab pos="5486400"/>
                <a:tab pos="6400800"/>
                <a:tab pos="7315200"/>
                <a:tab pos="8229600"/>
                <a:tab pos="9144000"/>
                <a:tab pos="10058400"/>
              </a:tabLst>
              <a:defRPr sz="1200">
                <a:solidFill>
                  <a:srgbClr val="000000"/>
                </a:solidFill>
                <a:latin typeface="Arial"/>
                <a:ea typeface="Microsoft YaHei" charset="-122"/>
                <a:cs typeface="Segoe UI" charset="0"/>
              </a:defRPr>
            </a:lvl1pPr>
          </a:lstStyle>
          <a:p>
            <a:pPr marL="0" marR="0" lvl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/>
                <a:tab pos="914400"/>
                <a:tab pos="1828800"/>
                <a:tab pos="2743200"/>
                <a:tab pos="3657600"/>
                <a:tab pos="4572000"/>
                <a:tab pos="5486400"/>
                <a:tab pos="6400800"/>
                <a:tab pos="7315200"/>
                <a:tab pos="8229600"/>
                <a:tab pos="9144000"/>
                <a:tab pos="10058400"/>
              </a:tabLst>
              <a:defRPr/>
            </a:pPr>
            <a:endParaRPr kumimoji="0" lang="uk-UA" altLang="uk-UA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Microsoft YaHei" charset="-122"/>
              <a:cs typeface="Segoe UI" charset="0"/>
            </a:endParaRPr>
          </a:p>
        </p:txBody>
      </p:sp>
      <p:sp>
        <p:nvSpPr>
          <p:cNvPr id="2053" name="Rectangle 4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prstGeom prst="rect">
            <a:avLst/>
          </a:prstGeom>
          <a:noFill/>
          <a:ln w="12600" cap="sq">
            <a:solidFill>
              <a:prstClr val="black"/>
            </a:solidFill>
            <a:miter lim="800000"/>
          </a:ln>
          <a:effectLst/>
        </p:spPr>
      </p:sp>
      <p:sp>
        <p:nvSpPr>
          <p:cNvPr id="2054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4926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endParaRPr kumimoji="0" lang="uk-UA" altLang="uk-UA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055" name="Text Box 6"/>
          <p:cNvSpPr/>
          <p:nvPr/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  <a:round/>
          </a:ln>
          <a:effectLst/>
        </p:spPr>
        <p:txBody>
          <a:bodyPr wrap="none" anchor="ctr" anchorCtr="0">
            <a:noAutofit/>
          </a:bodyPr>
          <a:lstStyle>
            <a:lvl1pPr marL="0" indent="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1pPr>
            <a:lvl2pPr marL="742950" indent="-28575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2pPr>
            <a:lvl3pPr marL="11430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3pPr>
            <a:lvl4pPr marL="16002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4pPr>
            <a:lvl5pPr marL="20574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5pPr>
          </a:lstStyle>
          <a:p>
            <a:pPr lvl="0" eaLnBrk="1" hangingPunct="1"/>
            <a:endParaRPr lang="uk-UA" altLang="uk-UA"/>
          </a:p>
        </p:txBody>
      </p:sp>
      <p:sp>
        <p:nvSpPr>
          <p:cNvPr id="2056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/>
                <a:tab pos="914400"/>
                <a:tab pos="1828800"/>
                <a:tab pos="2743200"/>
                <a:tab pos="3657600"/>
                <a:tab pos="4572000"/>
                <a:tab pos="5486400"/>
                <a:tab pos="6400800"/>
                <a:tab pos="7315200"/>
                <a:tab pos="8229600"/>
                <a:tab pos="9144000"/>
                <a:tab pos="10058400"/>
              </a:tabLst>
              <a:defRPr sz="1200">
                <a:solidFill>
                  <a:srgbClr val="000000"/>
                </a:solidFill>
                <a:cs typeface="Segoe UI" panose="020b0502040204020203" pitchFamily="34" charset="0"/>
              </a:defRPr>
            </a:lvl1pPr>
          </a:lstStyle>
          <a:p>
            <a:pPr marL="0" marR="0" lvl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0"/>
                <a:tab pos="914400"/>
                <a:tab pos="1828800"/>
                <a:tab pos="2743200"/>
                <a:tab pos="3657600"/>
                <a:tab pos="4572000"/>
                <a:tab pos="5486400"/>
                <a:tab pos="6400800"/>
                <a:tab pos="7315200"/>
                <a:tab pos="8229600"/>
                <a:tab pos="9144000"/>
                <a:tab pos="10058400"/>
              </a:tabLst>
              <a:defRPr/>
            </a:pPr>
            <a:fld id="{01CB08E3-1A45-4BF4-959E-E0443FCF2253}" type="slidenum">
              <a:rPr kumimoji="0" lang="uk-UA" altLang="uk-UA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icrosoft YaHei" pitchFamily="34" charset="-122"/>
                <a:cs typeface="Segoe UI" panose="020b0502040204020203" pitchFamily="34" charset="0"/>
              </a:rPr>
              <a:pPr marL="0" marR="0" lvl="0" indent="0" algn="r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0"/>
                  <a:tab pos="914400"/>
                  <a:tab pos="1828800"/>
                  <a:tab pos="2743200"/>
                  <a:tab pos="3657600"/>
                  <a:tab pos="4572000"/>
                  <a:tab pos="5486400"/>
                  <a:tab pos="6400800"/>
                  <a:tab pos="7315200"/>
                  <a:tab pos="8229600"/>
                  <a:tab pos="9144000"/>
                  <a:tab pos="10058400"/>
                </a:tabLst>
                <a:defRPr/>
              </a:pPr>
              <a:t>*</a:t>
            </a:fld>
            <a:endParaRPr kumimoji="0" lang="uk-UA" altLang="uk-UA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Microsoft YaHei" panose="020b0503020204020204" pitchFamily="34" charset="-122"/>
              <a:cs typeface="Segoe U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Місце для дати 13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fld id="{403285AA-362D-4FA9-A23F-8F2E1602A3CB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shade val="50000"/>
                  </a:schemeClr>
                </a:solidFill>
                <a:effectLst/>
                <a:uLnTx/>
                <a:uFillTx/>
                <a:latin typeface="Arial" pitchFamily="34" charset="0"/>
                <a:ea typeface="Microsoft YaHei" pitchFamily="34" charset="-122"/>
                <a:cs typeface="+mn-cs"/>
              </a:rPr>
              <a:pPr marL="0" marR="0" lvl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Tx/>
                <a:buFont typeface="Times New Roman" pitchFamily="18" charset="0"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shade val="50000"/>
                </a:schemeClr>
              </a:solidFill>
              <a:effectLst/>
              <a:uLnTx/>
              <a:uFillTx/>
              <a:latin typeface="Arial" pitchFamily="34" charset="0"/>
              <a:ea typeface="Microsoft YaHei" pitchFamily="34" charset="-122"/>
              <a:cs typeface="+mn-cs"/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shade val="50000"/>
                </a:schemeClr>
              </a:solidFill>
              <a:effectLst/>
              <a:uLnTx/>
              <a:uFillTx/>
              <a:latin typeface="Arial" pitchFamily="34" charset="0"/>
              <a:ea typeface="Microsoft YaHei" pitchFamily="34" charset="-122"/>
              <a:cs typeface="+mn-cs"/>
            </a:endParaRPr>
          </a:p>
        </p:txBody>
      </p:sp>
      <p:sp>
        <p:nvSpPr>
          <p:cNvPr id="4" name="Місце для номера слайда 22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pPr marL="0" marR="0" lvl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fld id="{919FA70F-E899-4562-9802-AA2874A4A3D4}" type="slidenum">
              <a:rPr kumimoji="0" lang="ru-RU" altLang="uk-UA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icrosoft YaHei" pitchFamily="34" charset="-122"/>
                <a:cs typeface="+mn-cs"/>
              </a:rPr>
              <a:pPr marL="0" marR="0" lvl="0" indent="0" algn="r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Tx/>
                <a:buFont typeface="Times New Roman" pitchFamily="18" charset="0"/>
                <a:buNone/>
                <a:defRPr/>
              </a:pPr>
              <a:t>*</a:t>
            </a:fld>
            <a:endParaRPr kumimoji="0" lang="ru-RU" altLang="uk-UA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Microsoft YaHei" pitchFamily="34" charset="-122"/>
              <a:cs typeface="+mn-cs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026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1027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547688" indent="-4111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 2" pitchFamily="18" charset="2"/>
              <a:buChar char=""/>
              <a:defRPr kumimoji="0" lang="en-GB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363" indent="-28257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 2" pitchFamily="18" charset="2"/>
              <a:buChar char=""/>
              <a:defRPr kumimoji="0" lang="en-GB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475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5000"/>
              <a:buFont typeface="Wingdings" pitchFamily="2" charset="2"/>
              <a:buChar char=""/>
              <a:defRPr kumimoji="0" lang="en-GB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2550" indent="-1825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 3" pitchFamily="18" charset="2"/>
              <a:buChar char=""/>
              <a:defRPr kumimoji="0" lang="en-GB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4638" indent="-1825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 typeface="Wingdings 2" pitchFamily="18" charset="2"/>
              <a:buChar char=""/>
              <a:defRPr kumimoji="0" lang="en-GB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lang="en-GB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lang="en-GB" alt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lang="en-GB" altLang="en-US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lang="en-GB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Зразок тексту</a:t>
            </a:r>
          </a:p>
          <a:p>
            <a:pPr lvl="1"/>
            <a:r>
              <a:t>Другий рівень</a:t>
            </a:r>
          </a:p>
          <a:p>
            <a:pPr lvl="2"/>
            <a:r>
              <a:t>Третій рівень</a:t>
            </a:r>
          </a:p>
          <a:p>
            <a:pPr lvl="3"/>
            <a:r>
              <a:t>Четвертий рівень</a:t>
            </a:r>
          </a:p>
          <a:p>
            <a:pPr lvl="4"/>
            <a:r>
              <a:t>П'ятий рівень</a:t>
            </a:r>
          </a:p>
        </p:txBody>
      </p:sp>
      <p:sp>
        <p:nvSpPr>
          <p:cNvPr id="1028" name="Місце для дати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fld id="{403285AA-362D-4FA9-A23F-8F2E1602A3CB}" type="hfDateTime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shade val="50000"/>
                  </a:schemeClr>
                </a:solidFill>
                <a:effectLst/>
                <a:uLnTx/>
                <a:uFillTx/>
                <a:latin typeface="Arial" pitchFamily="34" charset="0"/>
                <a:ea typeface="Microsoft YaHei" pitchFamily="34" charset="-122"/>
                <a:cs typeface="+mn-cs"/>
              </a:rPr>
              <a:pPr marL="0" marR="0" lvl="0" indent="0" algn="l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Tx/>
                <a:buFont typeface="Times New Roman" pitchFamily="18" charset="0"/>
                <a:buNone/>
                <a:defRPr/>
              </a:pPr>
              <a:t>*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shade val="50000"/>
                </a:schemeClr>
              </a:solidFill>
              <a:effectLst/>
              <a:uLnTx/>
              <a:uFillTx/>
              <a:latin typeface="Arial" pitchFamily="34" charset="0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1029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shade val="50000"/>
                </a:schemeClr>
              </a:solidFill>
              <a:effectLst/>
              <a:uLnTx/>
              <a:uFillTx/>
              <a:latin typeface="Arial" pitchFamily="34" charset="0"/>
              <a:ea typeface="Microsoft YaHei" pitchFamily="34" charset="-122"/>
              <a:cs typeface="+mn-cs"/>
            </a:endParaRPr>
          </a:p>
        </p:txBody>
      </p:sp>
      <p:sp>
        <p:nvSpPr>
          <p:cNvPr id="1030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pPr marL="0" marR="0" lvl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fld id="{919FA70F-E899-4562-9802-AA2874A4A3D4}" type="slidenum">
              <a:rPr kumimoji="0" lang="ru-RU" altLang="uk-UA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Microsoft YaHei" pitchFamily="34" charset="-122"/>
                <a:cs typeface="+mn-cs"/>
              </a:rPr>
              <a:pPr marL="0" marR="0" lvl="0" indent="0" algn="r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Tx/>
                <a:buFont typeface="Times New Roman" pitchFamily="18" charset="0"/>
                <a:buNone/>
                <a:defRPr/>
              </a:pPr>
              <a:t>*</a:t>
            </a:fld>
            <a:endParaRPr kumimoji="0" lang="ru-RU" altLang="uk-UA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Microsoft YaHei" panose="020b0503020204020204" pitchFamily="34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100" b="1" i="0" u="none" kern="1200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/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0000"/>
        </a:buClr>
        <a:buSzPct val="65000"/>
        <a:buFont typeface="Wingdings 2" pitchFamily="18" charset="2"/>
        <a:buChar char="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68363" indent="-28257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33475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kumimoji="0" sz="2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52550" indent="-1825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 typeface="Wingdings 3" pitchFamily="18" charset="2"/>
        <a:buChar char="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4638" indent="-1825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 typeface="Wingdings 2" pitchFamily="18" charset="2"/>
        <a:buChar char="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4" name="Picture 2" descr="Яке сьогодні свято? Що можна і не можна робити 8 листопада | Новий канал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4212" y="-247650"/>
            <a:ext cx="10918825" cy="7688263"/>
          </a:xfrm>
          <a:prstGeom prst="rect">
            <a:avLst/>
          </a:prstGeom>
          <a:solidFill>
            <a:srgbClr val="92D050"/>
          </a:solidFill>
          <a:ln>
            <a:noFill/>
            <a:miter lim="800000"/>
          </a:ln>
        </p:spPr>
      </p:pic>
      <p:sp>
        <p:nvSpPr>
          <p:cNvPr id="3075" name="Прямокутник 1"/>
          <p:cNvSpPr>
            <a:spLocks noChangeArrowheads="1"/>
          </p:cNvSpPr>
          <p:nvPr/>
        </p:nvSpPr>
        <p:spPr bwMode="auto">
          <a:xfrm>
            <a:off x="179512" y="3490222"/>
            <a:ext cx="6017472" cy="206210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>
            <a:spAutoFit/>
          </a:bodyPr>
          <a:lstStyle>
            <a:lvl1pPr marL="0" indent="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1pPr>
            <a:lvl2pPr marL="742950" indent="-28575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2pPr>
            <a:lvl3pPr marL="11430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3pPr>
            <a:lvl4pPr marL="16002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4pPr>
            <a:lvl5pPr marL="2057400" indent="-228600" algn="l" defTabSz="4492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 kumimoji="0" lang="en-GB" altLang="en-US" sz="1800" b="0" i="0" u="none" baseline="0">
                <a:solidFill>
                  <a:schemeClr val="bg1"/>
                </a:solidFill>
                <a:effectLst/>
                <a:latin typeface="Arial" pitchFamily="34" charset="0"/>
                <a:ea typeface="Microsoft YaHei" pitchFamily="34" charset="-122"/>
              </a:defRPr>
            </a:lvl5pPr>
          </a:lstStyle>
          <a:p>
            <a:pPr marL="0" marR="0" lvl="0" indent="0" algn="ctr" eaLnBrk="1" hangingPunct="1"/>
            <a:r>
              <a:rPr lang="uk-UA" altLang="uk-UA" sz="3200" b="1">
                <a:solidFill>
                  <a:srgbClr val="FFE63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Bahnschrift SemiBold" pitchFamily="34" charset="0"/>
                <a:ea typeface="Arial" pitchFamily="34" charset="0"/>
              </a:rPr>
              <a:t>“СУЧАСНІ АСПЕКТИ ДІАГНОСТИКИ ТА ЛІКУВАННЯ ЗАХВОРЮВАНЬ ВНУТРІШНІХ ОРГАНІВ»</a:t>
            </a:r>
            <a:endParaRPr lang="uk-UA" altLang="uk-UA" sz="3200">
              <a:solidFill>
                <a:srgbClr val="FFE63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Bahnschrift SemiBold" panose="020b0502040204020203" pitchFamily="34" charset="0"/>
              <a:ea typeface="Arial" pitchFamily="34" charset="0"/>
            </a:endParaRPr>
          </a:p>
        </p:txBody>
      </p:sp>
      <p:sp>
        <p:nvSpPr>
          <p:cNvPr id="3076" name="Прямокутник 2"/>
          <p:cNvSpPr>
            <a:spLocks noChangeArrowheads="1"/>
          </p:cNvSpPr>
          <p:nvPr/>
        </p:nvSpPr>
        <p:spPr bwMode="auto">
          <a:xfrm>
            <a:off x="1403898" y="5936562"/>
            <a:ext cx="3568700" cy="52228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itchFamily="18" charset="0"/>
              <a:buNone/>
              <a:defRPr/>
            </a:pPr>
            <a:r>
              <a:rPr kumimoji="0" lang="uk-UA" altLang="uk-UA" sz="28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 Narrow" pitchFamily="34" charset="0"/>
                <a:ea typeface="Microsoft YaHei" pitchFamily="34" charset="-122"/>
                <a:cs typeface="+mn-cs" pitchFamily="18" charset="0"/>
              </a:rPr>
              <a:t>15-16 жовтня 2024 року</a:t>
            </a:r>
            <a:endParaRPr kumimoji="0" lang="uk-UA" altLang="uk-UA" sz="2800" b="0" i="0" u="none" strike="noStrike" kern="1200" cap="none" spc="0" normalizeH="0" baseline="0" noProof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 Narrow" pitchFamily="34" charset="0"/>
              <a:ea typeface="Microsoft YaHei" panose="020b0503020204020204" pitchFamily="34" charset="-122"/>
              <a:cs typeface="+mn-cs"/>
            </a:endParaRPr>
          </a:p>
        </p:txBody>
      </p:sp>
      <p:pic>
        <p:nvPicPr>
          <p:cNvPr id="3077" name="Picture 5" descr="Трагічна втрата: війна забрала випускника Тернопільського медичного ..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1675" y="-261937"/>
            <a:ext cx="6048375" cy="34194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/Relationships>
</file>

<file path=ppt/theme/theme1.xml><?xml version="1.0" encoding="utf-8"?>
<a:theme xmlns:r="http://schemas.openxmlformats.org/officeDocument/2006/relationships" xmlns:a="http://schemas.openxmlformats.org/drawingml/2006/main" name="Апекс">
  <a:themeElements>
    <a:clrScheme name="Вишукана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Апекс">
      <a:majorFont>
        <a:latin typeface="Lucida Sans"/>
        <a:ea typeface="Arial"/>
        <a:cs typeface="Arial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Arial"/>
        <a:cs typeface="Arial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2</Paragraphs>
  <Slides>1</Slides>
  <Notes>0</Notes>
  <TotalTime>1993</TotalTime>
  <HiddenSlides>0</HiddenSlides>
  <MMClips>0</MMClips>
  <ScaleCrop>0</ScaleCrop>
  <HeadingPairs>
    <vt:vector baseType="variant" size="6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baseType="lpstr" size="14">
      <vt:lpstr>Arial</vt:lpstr>
      <vt:lpstr>Microsoft YaHei</vt:lpstr>
      <vt:lpstr>Times New Roman</vt:lpstr>
      <vt:lpstr>Lucida Sans</vt:lpstr>
      <vt:lpstr>Book Antiqua</vt:lpstr>
      <vt:lpstr>Wingdings 2</vt:lpstr>
      <vt:lpstr>Wingdings</vt:lpstr>
      <vt:lpstr>Wingdings 3</vt:lpstr>
      <vt:lpstr>Segoe UI</vt:lpstr>
      <vt:lpstr>Bahnschrift SemiBold</vt:lpstr>
      <vt:lpstr>Arial Narrow</vt:lpstr>
      <vt:lpstr>Calibri</vt:lpstr>
      <vt:lpstr>Апекс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111</dc:creator>
  <cp:lastModifiedBy>admin</cp:lastModifiedBy>
  <cp:revision>497</cp:revision>
  <dcterms:created xsi:type="dcterms:W3CDTF">2006-09-06T04:00:54Z</dcterms:created>
  <dcterms:modified xsi:type="dcterms:W3CDTF">2024-09-06T10:13:25Z</dcterms:modified>
</cp:coreProperties>
</file>