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804" autoAdjust="0"/>
  </p:normalViewPr>
  <p:slideViewPr>
    <p:cSldViewPr snapToGrid="0">
      <p:cViewPr>
        <p:scale>
          <a:sx n="100" d="100"/>
          <a:sy n="100" d="100"/>
        </p:scale>
        <p:origin x="-72" y="14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F8893-0436-4922-A1C0-7DBB45EF936B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74231-51A7-471E-AC0C-B5AD9C039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74231-51A7-471E-AC0C-B5AD9C039F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4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9075E8-FA01-4A19-8EFA-ED3CB9021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7B5E8EA-B2AC-4D24-BDDB-A2364A966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C10B29-8B07-4B4E-B37A-91FCDE53B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71B218-98DA-4E1F-9D9C-D263ECEE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845966-D89B-40E8-B74C-949FE544F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2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D0622-8555-4DA6-BEF1-CE621923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AC1F548-BD48-4A68-9B2F-18C3A7A32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576B48-EE32-44A2-AFD4-DD25D5FF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29C00D-B116-428B-B474-9CAB1E12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743086-1F5D-4DC0-949D-4310E9CA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8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5409BAC-560E-4DB5-8B3F-D2179A4E2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D119A38-48D8-4777-A39B-C30A0CFCD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E17A44-2DD0-4E92-A4E9-26F78BA2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2773FD-69E0-46C8-8599-30DEA35F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4A22DC-86E6-48AC-9D2B-EB3475A1C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F673B9-E2D6-4F0A-B95D-111F1580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0DDFB2-264E-435A-91ED-1EC7A1768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A5DC9C-3985-4A96-B974-41A8C3D6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22921F-C16E-4164-939F-EF9BD0BD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61220F-6C41-41A7-A0EF-74D4912E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5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D3A29F-0CEB-4355-B492-DE1CD7E9A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503AD2A-A242-430F-86E1-62FE1FB6E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3FA2D4-AAEF-472E-A40C-F8FC04CF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BA47B2-0C4E-44DF-929B-51FA912C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8B3656-1F39-42E5-A1D6-4AE4EE1C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8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3FC232-F795-44C0-AF2D-7F66567B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4462E9-F7C0-497C-976A-011DE1724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250B95-61ED-45D0-B7E3-BB8AB9ABF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BFFA80-33A1-4DAE-900F-043FFF844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66A692-A476-4DF9-A7FE-5DC9DFAB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44DBB6-EE3F-497D-8AD0-3EBFC724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4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95212B-4AD8-4127-A4B8-1A4576C0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0B13F6-25F0-4EDD-AAB2-00FB2603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502851-4F12-4666-B23E-BA1528028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49CB7F7-E41A-40E2-8531-991D0975A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1516DAC-9F74-4CCC-9E89-0AD79EC276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BCCE960-7B21-42C2-8CBC-400AACDC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31C2B07-8DF5-48E9-8590-6D7CEC50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9F418E6-39AA-43A6-9D00-AD0D71AB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9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49DAC-7110-4A40-B4F8-985034C4B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1B32A0-5525-434E-847A-5CFB47A64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8163F67-F85E-4318-BF01-4162CC1E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242ED02-14AE-414A-A99E-95DF870C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1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1F4A8B7-83C8-4E19-8AF6-887E9C08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434C9AA-509D-4BF2-98D7-2A0A96BE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600CB4-7D52-4EC1-9A30-188E2A43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8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29A470-A067-4515-B4BF-9E3322EE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1840D0-E3DE-4C6F-89DE-0483013AE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3B6AE4-2BDE-4971-BE0E-16C78716C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87188B5-EEB1-417A-9E13-8E7AF5BD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30F7FFE-94E3-4617-B0FD-EB7766BA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944284-10A8-4C8F-99EB-F4E8CD9A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0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1D2EF9-7634-4ED5-AB98-391A429CE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4E2F59B-070B-449D-8722-79C9DB6FA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6F94B5-2BDF-4F64-B1D0-38A26370E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B09F7ED-35CC-499C-B06F-9B5FA262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07971F-E58B-44C0-A800-5EAB5A23D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7B5A22D-99D2-462B-8677-6077C977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3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FAE03B8-CD5F-47D6-90CB-E62E65CB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F68D9F-5868-4739-A92C-63B8CA575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0810BD-9FDD-4432-B805-C33FBF922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202FA-A069-4117-98CF-879DA71C73E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EDEF04-3559-4485-97E4-439DC5F91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1A55DE-E1A4-4A6E-8E48-88A6EF66D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94D97-2396-4153-AAD3-8525D847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7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9B368796-AA21-4365-B457-7B180C710E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10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0800">
            <a:noFill/>
          </a:ln>
        </p:spPr>
        <p:txBody>
          <a:bodyPr vert="horz" lIns="438912" tIns="219456" rIns="438912" bIns="219456" rtlCol="0" anchor="ctr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800" b="1" dirty="0" smtClean="0">
                <a:solidFill>
                  <a:schemeClr val="bg1"/>
                </a:solidFill>
                <a:effectLst>
                  <a:outerShdw blurRad="50800" dist="50800" dir="13560000" sx="0" sy="0" algn="ctr">
                    <a:srgbClr val="000000">
                      <a:alpha val="43130"/>
                    </a:srgbClr>
                  </a:outerShdw>
                </a:effectLst>
              </a:rPr>
              <a:t>ЗАГОЛОВОК</a:t>
            </a:r>
          </a:p>
          <a:p>
            <a:r>
              <a:rPr lang="uk-UA" sz="1000" dirty="0" smtClean="0">
                <a:solidFill>
                  <a:schemeClr val="bg1"/>
                </a:solidFill>
              </a:rPr>
              <a:t>Автори, співавтори, заклад і </a:t>
            </a:r>
            <a:r>
              <a:rPr lang="uk-UA" sz="1000" dirty="0" err="1" smtClean="0">
                <a:solidFill>
                  <a:schemeClr val="bg1"/>
                </a:solidFill>
              </a:rPr>
              <a:t>т.д</a:t>
            </a:r>
            <a:r>
              <a:rPr lang="uk-UA" sz="1000" dirty="0" smtClean="0">
                <a:solidFill>
                  <a:schemeClr val="bg1"/>
                </a:solidFill>
              </a:rPr>
              <a:t>.</a:t>
            </a:r>
            <a:endParaRPr lang="en-US" altLang="en-US" sz="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6EF4AF8-8D1A-407C-9376-F01BA64CAF6D}"/>
              </a:ext>
            </a:extLst>
          </p:cNvPr>
          <p:cNvSpPr txBox="1"/>
          <p:nvPr/>
        </p:nvSpPr>
        <p:spPr>
          <a:xfrm>
            <a:off x="177348" y="818072"/>
            <a:ext cx="2940600" cy="22929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</a:t>
            </a:r>
            <a:r>
              <a:rPr lang="ru-RU" sz="1100" dirty="0" smtClean="0"/>
              <a:t>тут. </a:t>
            </a: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en-US" sz="1100" dirty="0" smtClean="0"/>
              <a:t> </a:t>
            </a: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</a:t>
            </a:r>
            <a:r>
              <a:rPr lang="ru-RU" sz="1100" dirty="0" smtClean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</a:t>
            </a:r>
            <a:r>
              <a:rPr lang="ru-RU" sz="1100" dirty="0" smtClean="0"/>
              <a:t>тут.</a:t>
            </a:r>
            <a:r>
              <a:rPr lang="ru-RU" sz="1100" dirty="0"/>
              <a:t> </a:t>
            </a:r>
            <a:endParaRPr lang="ru-RU" sz="1100" dirty="0" smtClean="0"/>
          </a:p>
          <a:p>
            <a:pPr algn="just"/>
            <a:endParaRPr lang="ru-RU" sz="1100" dirty="0"/>
          </a:p>
          <a:p>
            <a:pPr algn="just"/>
            <a:r>
              <a:rPr lang="ru-RU" sz="1100" dirty="0" smtClean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en-US" sz="1100" dirty="0" smtClean="0"/>
              <a:t> </a:t>
            </a:r>
            <a:r>
              <a:rPr lang="ru-RU" sz="1100" dirty="0" smtClean="0"/>
              <a:t> </a:t>
            </a: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</a:t>
            </a:r>
            <a:endParaRPr 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04AD4BA-F47D-4894-9469-C4162D0C3F82}"/>
              </a:ext>
            </a:extLst>
          </p:cNvPr>
          <p:cNvSpPr txBox="1"/>
          <p:nvPr/>
        </p:nvSpPr>
        <p:spPr>
          <a:xfrm>
            <a:off x="3196175" y="917466"/>
            <a:ext cx="294141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1600" b="1" dirty="0"/>
          </a:p>
          <a:p>
            <a:pPr algn="ctr"/>
            <a:r>
              <a:rPr lang="uk-UA" sz="1600" b="1" dirty="0" smtClean="0"/>
              <a:t>Це може бути місце для зображень</a:t>
            </a:r>
            <a:endParaRPr lang="en-US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F7DB92A-AFA7-411B-BCB4-94470CF5EE34}"/>
              </a:ext>
            </a:extLst>
          </p:cNvPr>
          <p:cNvSpPr txBox="1"/>
          <p:nvPr/>
        </p:nvSpPr>
        <p:spPr>
          <a:xfrm>
            <a:off x="3196174" y="1816944"/>
            <a:ext cx="2941411" cy="29700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</a:t>
            </a:r>
            <a:r>
              <a:rPr lang="en-US" sz="1100" dirty="0"/>
              <a:t> </a:t>
            </a:r>
          </a:p>
          <a:p>
            <a:pPr algn="just"/>
            <a:r>
              <a:rPr lang="en-US" sz="1100" dirty="0"/>
              <a:t/>
            </a:r>
            <a:br>
              <a:rPr lang="en-US" sz="1100" dirty="0"/>
            </a:b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endParaRPr lang="en-US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BECEE13-3D23-4FAB-8146-18AE324BDF00}"/>
              </a:ext>
            </a:extLst>
          </p:cNvPr>
          <p:cNvSpPr txBox="1"/>
          <p:nvPr/>
        </p:nvSpPr>
        <p:spPr>
          <a:xfrm>
            <a:off x="177347" y="3097333"/>
            <a:ext cx="2940600" cy="22929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</a:t>
            </a:r>
            <a:r>
              <a:rPr lang="en-US" sz="1100" dirty="0" smtClean="0"/>
              <a:t> </a:t>
            </a:r>
            <a:endParaRPr lang="en-US" sz="1100" dirty="0"/>
          </a:p>
          <a:p>
            <a:pPr algn="just"/>
            <a:r>
              <a:rPr lang="en-US" sz="1100" dirty="0"/>
              <a:t/>
            </a:r>
            <a:br>
              <a:rPr lang="en-US" sz="1100" dirty="0"/>
            </a:b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r>
              <a:rPr lang="ru-RU" sz="1100" dirty="0" smtClean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 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endParaRPr lang="en-US" sz="11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249033A-ACAC-42D3-A96E-B050DD049D3A}"/>
              </a:ext>
            </a:extLst>
          </p:cNvPr>
          <p:cNvSpPr txBox="1"/>
          <p:nvPr/>
        </p:nvSpPr>
        <p:spPr>
          <a:xfrm>
            <a:off x="3196174" y="4803023"/>
            <a:ext cx="3066691" cy="12772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endParaRPr lang="en-US" sz="1100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xmlns="" id="{CD5F5AD1-C305-4815-9B2D-DDD22D09CC1A}"/>
              </a:ext>
            </a:extLst>
          </p:cNvPr>
          <p:cNvSpPr txBox="1">
            <a:spLocks/>
          </p:cNvSpPr>
          <p:nvPr/>
        </p:nvSpPr>
        <p:spPr>
          <a:xfrm>
            <a:off x="0" y="6176963"/>
            <a:ext cx="12192000" cy="6810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0800">
            <a:noFill/>
          </a:ln>
        </p:spPr>
        <p:txBody>
          <a:bodyPr vert="horz" lIns="438912" tIns="219456" rIns="438912" bIns="219456" rtlCol="0" anchor="ctr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solidFill>
                  <a:schemeClr val="bg1"/>
                </a:solidFill>
              </a:rPr>
              <a:t/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uk-UA" sz="1000" dirty="0" smtClean="0">
                <a:solidFill>
                  <a:schemeClr val="bg1"/>
                </a:solidFill>
                <a:sym typeface="Times New Roman" charset="0"/>
              </a:rPr>
              <a:t>Авторське право</a:t>
            </a:r>
            <a:r>
              <a:rPr lang="de-DE" sz="1000" dirty="0" smtClean="0">
                <a:solidFill>
                  <a:schemeClr val="bg1"/>
                </a:solidFill>
                <a:sym typeface="Times New Roman" charset="0"/>
              </a:rPr>
              <a:t> </a:t>
            </a:r>
            <a:r>
              <a:rPr lang="de-DE" sz="1000" dirty="0">
                <a:solidFill>
                  <a:schemeClr val="bg1"/>
                </a:solidFill>
                <a:sym typeface="Times New Roman" charset="0"/>
              </a:rPr>
              <a:t>© 2020 </a:t>
            </a:r>
            <a:r>
              <a:rPr lang="uk-UA" sz="1000" dirty="0" smtClean="0">
                <a:solidFill>
                  <a:schemeClr val="bg1"/>
                </a:solidFill>
                <a:sym typeface="Times New Roman" charset="0"/>
              </a:rPr>
              <a:t> імена авторів та контактна інформація</a:t>
            </a:r>
            <a:endParaRPr lang="de-DE" sz="1000" dirty="0">
              <a:solidFill>
                <a:schemeClr val="bg1"/>
              </a:solidFill>
            </a:endParaRPr>
          </a:p>
          <a:p>
            <a:endParaRPr lang="en-US" altLang="en-US" sz="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C99F2F0-15B4-4D54-8C57-A2FE9C565C15}"/>
              </a:ext>
            </a:extLst>
          </p:cNvPr>
          <p:cNvSpPr txBox="1"/>
          <p:nvPr/>
        </p:nvSpPr>
        <p:spPr>
          <a:xfrm>
            <a:off x="6215814" y="835888"/>
            <a:ext cx="2940600" cy="19543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r>
              <a:rPr lang="ru-RU" sz="1100" dirty="0" smtClean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</a:p>
          <a:p>
            <a:pPr algn="just"/>
            <a:r>
              <a:rPr lang="en-US" sz="1100" dirty="0"/>
              <a:t/>
            </a:r>
            <a:br>
              <a:rPr lang="en-US" sz="1100" dirty="0"/>
            </a:b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r>
              <a:rPr lang="ru-RU" sz="1100" dirty="0" smtClean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endParaRPr lang="en-US" sz="11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74674FE-9BDF-4EF2-9940-A573905785E5}"/>
              </a:ext>
            </a:extLst>
          </p:cNvPr>
          <p:cNvSpPr txBox="1"/>
          <p:nvPr/>
        </p:nvSpPr>
        <p:spPr>
          <a:xfrm>
            <a:off x="9234643" y="797510"/>
            <a:ext cx="2759963" cy="34778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</a:p>
          <a:p>
            <a:pPr algn="just"/>
            <a:r>
              <a:rPr lang="en-US" sz="1100" dirty="0"/>
              <a:t/>
            </a:r>
            <a:br>
              <a:rPr lang="en-US" sz="1100" dirty="0"/>
            </a:b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 </a:t>
            </a:r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</a:p>
          <a:p>
            <a:pPr algn="just"/>
            <a:endParaRPr lang="en-US" sz="1100" dirty="0"/>
          </a:p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</a:t>
            </a:r>
            <a:r>
              <a:rPr lang="ru-RU" sz="1100" dirty="0" smtClean="0"/>
              <a:t>.</a:t>
            </a:r>
            <a:r>
              <a:rPr lang="ru-RU" sz="1100" dirty="0"/>
              <a:t>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</a:t>
            </a:r>
            <a:endParaRPr lang="en-US" sz="11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887B210-6500-4AFD-96B4-B77B2DC3FFCE}"/>
              </a:ext>
            </a:extLst>
          </p:cNvPr>
          <p:cNvSpPr txBox="1"/>
          <p:nvPr/>
        </p:nvSpPr>
        <p:spPr>
          <a:xfrm>
            <a:off x="218690" y="5390268"/>
            <a:ext cx="2857916" cy="7540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/>
              <a:t>Це </a:t>
            </a:r>
            <a:r>
              <a:rPr lang="uk-UA" sz="1600" b="1" dirty="0"/>
              <a:t>може бути місце для </a:t>
            </a:r>
            <a:r>
              <a:rPr lang="uk-UA" sz="1600" b="1" dirty="0" smtClean="0"/>
              <a:t>зображень</a:t>
            </a:r>
            <a:endParaRPr lang="en-US" sz="1600" b="1" dirty="0"/>
          </a:p>
          <a:p>
            <a:endParaRPr lang="en-US" sz="1100" dirty="0"/>
          </a:p>
        </p:txBody>
      </p:sp>
      <p:sp>
        <p:nvSpPr>
          <p:cNvPr id="26" name="AutoShape 2">
            <a:extLst>
              <a:ext uri="{FF2B5EF4-FFF2-40B4-BE49-F238E27FC236}">
                <a16:creationId xmlns:a16="http://schemas.microsoft.com/office/drawing/2014/main" xmlns="" id="{0F8F4826-2F4A-464E-B512-56B7D780E10D}"/>
              </a:ext>
            </a:extLst>
          </p:cNvPr>
          <p:cNvSpPr>
            <a:spLocks/>
          </p:cNvSpPr>
          <p:nvPr/>
        </p:nvSpPr>
        <p:spPr bwMode="auto">
          <a:xfrm>
            <a:off x="272882" y="6150689"/>
            <a:ext cx="4203584" cy="7335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l">
              <a:lnSpc>
                <a:spcPct val="110000"/>
              </a:lnSpc>
              <a:defRPr/>
            </a:pPr>
            <a:r>
              <a:rPr lang="uk-UA" sz="1322" b="1" dirty="0" smtClean="0">
                <a:latin typeface="Helvetica"/>
                <a:cs typeface="Helvetica"/>
                <a:sym typeface="Times New Roman" charset="0"/>
              </a:rPr>
              <a:t>Тут може бути перелік використаних джерел</a:t>
            </a:r>
            <a:endParaRPr lang="de-DE" sz="6972" dirty="0">
              <a:latin typeface="Helvetica"/>
              <a:cs typeface="Helvetica"/>
            </a:endParaRPr>
          </a:p>
        </p:txBody>
      </p:sp>
      <p:sp>
        <p:nvSpPr>
          <p:cNvPr id="27" name="AutoShape 1">
            <a:extLst>
              <a:ext uri="{FF2B5EF4-FFF2-40B4-BE49-F238E27FC236}">
                <a16:creationId xmlns:a16="http://schemas.microsoft.com/office/drawing/2014/main" xmlns="" id="{E87DD2D4-398F-42F3-96F9-66174D19D92F}"/>
              </a:ext>
            </a:extLst>
          </p:cNvPr>
          <p:cNvSpPr>
            <a:spLocks/>
          </p:cNvSpPr>
          <p:nvPr/>
        </p:nvSpPr>
        <p:spPr bwMode="auto">
          <a:xfrm>
            <a:off x="8911041" y="6372105"/>
            <a:ext cx="3008077" cy="2907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/>
          <a:p>
            <a:pPr algn="r">
              <a:lnSpc>
                <a:spcPct val="110000"/>
              </a:lnSpc>
              <a:defRPr/>
            </a:pPr>
            <a:r>
              <a:rPr lang="uk-UA" b="1" dirty="0" smtClean="0">
                <a:latin typeface="Helvetica"/>
                <a:cs typeface="Helvetica"/>
                <a:sym typeface="Times New Roman" charset="0"/>
              </a:rPr>
              <a:t>Тут може </a:t>
            </a:r>
            <a:r>
              <a:rPr lang="uk-UA" b="1" dirty="0" smtClean="0">
                <a:latin typeface="Helvetica"/>
                <a:cs typeface="Helvetica"/>
                <a:sym typeface="Times New Roman" charset="0"/>
              </a:rPr>
              <a:t>в</a:t>
            </a:r>
            <a:r>
              <a:rPr lang="uk-UA" b="1" dirty="0" smtClean="0">
                <a:latin typeface="Helvetica"/>
                <a:cs typeface="Helvetica"/>
                <a:sym typeface="Times New Roman" charset="0"/>
              </a:rPr>
              <a:t>аш логотип</a:t>
            </a:r>
            <a:endParaRPr lang="de-DE" dirty="0">
              <a:latin typeface="Helvetica"/>
              <a:cs typeface="Helvetica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99813C1-58A9-4CBD-836C-A00AF32626C4}"/>
              </a:ext>
            </a:extLst>
          </p:cNvPr>
          <p:cNvSpPr txBox="1"/>
          <p:nvPr/>
        </p:nvSpPr>
        <p:spPr>
          <a:xfrm>
            <a:off x="6215813" y="2725205"/>
            <a:ext cx="294141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1600" b="1" dirty="0"/>
          </a:p>
          <a:p>
            <a:pPr algn="ctr"/>
            <a:r>
              <a:rPr lang="uk-UA" sz="1600" b="1" dirty="0"/>
              <a:t>Це може бути місце для </a:t>
            </a:r>
            <a:r>
              <a:rPr lang="uk-UA" sz="1600" b="1" dirty="0" smtClean="0"/>
              <a:t>зображень</a:t>
            </a:r>
            <a:endParaRPr lang="en-US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0CD8402-4F8D-4842-9100-9BFFE5BF4B04}"/>
              </a:ext>
            </a:extLst>
          </p:cNvPr>
          <p:cNvSpPr txBox="1"/>
          <p:nvPr/>
        </p:nvSpPr>
        <p:spPr>
          <a:xfrm>
            <a:off x="6238935" y="3565976"/>
            <a:ext cx="2894357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 Текст </a:t>
            </a:r>
            <a:r>
              <a:rPr lang="ru-RU" sz="1100" dirty="0" err="1"/>
              <a:t>може</a:t>
            </a:r>
            <a:r>
              <a:rPr lang="ru-RU" sz="1100" dirty="0"/>
              <a:t> бути тут.</a:t>
            </a:r>
            <a:endParaRPr lang="en-US" sz="1100" dirty="0"/>
          </a:p>
        </p:txBody>
      </p:sp>
      <p:pic>
        <p:nvPicPr>
          <p:cNvPr id="1028" name="Picture 4" descr="Growing line graph chart - Transparent PNG &amp; SVG vector file">
            <a:extLst>
              <a:ext uri="{FF2B5EF4-FFF2-40B4-BE49-F238E27FC236}">
                <a16:creationId xmlns:a16="http://schemas.microsoft.com/office/drawing/2014/main" xmlns="" id="{A9A54E09-28A8-42D7-B053-7717AF7AC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108" y="3610614"/>
            <a:ext cx="5674368" cy="3052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33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53093C7C8F97FA4FBEF02685EE0A6B5B" ma:contentTypeVersion="9" ma:contentTypeDescription="" ma:contentTypeScope="" ma:versionID="797da260e4f5a208ee1a90964f5a2a08">
  <xsd:schema xmlns:xsd="http://www.w3.org/2001/XMLSchema" xmlns:xs="http://www.w3.org/2001/XMLSchema" xmlns:p="http://schemas.microsoft.com/office/2006/metadata/properties" xmlns:ns2="eb3f7de7-c935-4ca6-a12c-1f73773710ec" xmlns:ns3="67e1fa02-51cb-47ec-9e48-77af0591dcfe" targetNamespace="http://schemas.microsoft.com/office/2006/metadata/properties" ma:root="true" ma:fieldsID="a257e078b17cae7477c91ce636996194" ns2:_="" ns3:_="">
    <xsd:import namespace="eb3f7de7-c935-4ca6-a12c-1f73773710ec"/>
    <xsd:import namespace="67e1fa02-51cb-47ec-9e48-77af0591dcfe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1fa02-51cb-47ec-9e48-77af0591dc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76799F1E-259F-437F-94F1-336A477CFD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5630B2-43C8-4C5F-83D5-A1D9C4FCE4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67e1fa02-51cb-47ec-9e48-77af0591dc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7D7C3E-9EAD-4C45-9A4F-3BA4DB70C1F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67e1fa02-51cb-47ec-9e48-77af0591dcfe"/>
    <ds:schemaRef ds:uri="eb3f7de7-c935-4ca6-a12c-1f73773710e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Произвольный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2020-07-23T19:03:51Z</dcterms:created>
  <dcterms:modified xsi:type="dcterms:W3CDTF">2024-05-14T13:57:28Z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0x01010037EA2DD516505C4D92B92F8677CFB6850053093C7C8F97FA4FBEF02685EE0A6B5B</vt:lpwstr>
  </property>
</Properties>
</file>