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B6D532-3D7A-45B5-A8ED-1B2A5FE4DD95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08AC41-3F54-49C4-AAA7-966321EDB58F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6227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ru-RU" smtClean="0">
              <a:latin typeface="Arial" panose="020B0604020202020204" pitchFamily="34" charset="0"/>
            </a:endParaRPr>
          </a:p>
        </p:txBody>
      </p:sp>
      <p:sp>
        <p:nvSpPr>
          <p:cNvPr id="21508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/>
            <a:fld id="{B1422DB8-1722-44B8-9FE3-110670510DFD}" type="slidenum">
              <a:rPr lang="en-US" altLang="ru-RU" sz="1200" b="0"/>
              <a:pPr algn="r" eaLnBrk="1" hangingPunct="1"/>
              <a:t>1</a:t>
            </a:fld>
            <a:endParaRPr lang="en-US" altLang="ru-RU" sz="1200" b="0"/>
          </a:p>
        </p:txBody>
      </p:sp>
    </p:spTree>
    <p:extLst>
      <p:ext uri="{BB962C8B-B14F-4D97-AF65-F5344CB8AC3E}">
        <p14:creationId xmlns:p14="http://schemas.microsoft.com/office/powerpoint/2010/main" val="227950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 smtClean="0"/>
              <a:t>Зразок підзаголовка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14296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'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2228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799039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'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0084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4001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2258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53193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80306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 smtClean="0"/>
              <a:t>Зразок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7711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5470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31068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 smtClean="0"/>
              <a:t>Зразок заголовка</a:t>
            </a:r>
            <a:endParaRPr lang="uk-UA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 smtClean="0"/>
              <a:t>Зразок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П'ятий рівень</a:t>
            </a:r>
            <a:endParaRPr lang="uk-UA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8C51-AEDA-44E9-B78F-07E9C3A0F64A}" type="datetimeFigureOut">
              <a:rPr lang="uk-UA" smtClean="0"/>
              <a:t>11.12.2020</a:t>
            </a:fld>
            <a:endParaRPr lang="uk-UA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82EAE-A38E-430B-BFEB-720F3ADE8AE3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6972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_________Microsoft_Excel1.xls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279651" y="476250"/>
            <a:ext cx="77057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uk-UA" sz="2800" dirty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ДИНАМІКА ЧИСЕЛЬНОСТІ ІНОЗЕМНИХ СТУДЕНТІВ</a:t>
            </a:r>
            <a:endParaRPr lang="ru-RU" sz="2800" dirty="0">
              <a:solidFill>
                <a:srgbClr val="0000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0483" name="Диаграмма 9"/>
          <p:cNvGraphicFramePr>
            <a:graphicFrameLocks/>
          </p:cNvGraphicFramePr>
          <p:nvPr/>
        </p:nvGraphicFramePr>
        <p:xfrm>
          <a:off x="1724025" y="1371600"/>
          <a:ext cx="8815388" cy="5348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Діаграма" r:id="rId5" imgW="8821677" imgH="5352752" progId="Excel.Chart.8">
                  <p:embed/>
                </p:oleObj>
              </mc:Choice>
              <mc:Fallback>
                <p:oleObj name="Діаграма" r:id="rId5" imgW="8821677" imgH="5352752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24025" y="1371600"/>
                        <a:ext cx="8815388" cy="5348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2350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Широкий екран</PresentationFormat>
  <Paragraphs>2</Paragraphs>
  <Slides>1</Slides>
  <Notes>1</Notes>
  <HiddenSlides>0</HiddenSlides>
  <MMClips>0</MMClips>
  <ScaleCrop>false</ScaleCrop>
  <HeadingPairs>
    <vt:vector size="8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Вбудовані сервери OLE</vt:lpstr>
      </vt:variant>
      <vt:variant>
        <vt:i4>1</vt:i4>
      </vt:variant>
      <vt:variant>
        <vt:lpstr>Заголовки слайдів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Тема Office</vt:lpstr>
      <vt:lpstr>Діаграма Microsoft Excel</vt:lpstr>
      <vt:lpstr>Презентація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admin</dc:creator>
  <cp:lastModifiedBy>admin</cp:lastModifiedBy>
  <cp:revision>1</cp:revision>
  <dcterms:created xsi:type="dcterms:W3CDTF">2020-12-11T14:54:00Z</dcterms:created>
  <dcterms:modified xsi:type="dcterms:W3CDTF">2020-12-11T14:54:19Z</dcterms:modified>
</cp:coreProperties>
</file>